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F4F4"/>
    <a:srgbClr val="CC0000"/>
    <a:srgbClr val="B91D1E"/>
    <a:srgbClr val="1547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2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2C6D-7F1A-4C49-8F2E-FCACA3CAED38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B48B2-C29B-48E8-844F-C8E9CDC76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078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2C6D-7F1A-4C49-8F2E-FCACA3CAED38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B48B2-C29B-48E8-844F-C8E9CDC76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422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2C6D-7F1A-4C49-8F2E-FCACA3CAED38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B48B2-C29B-48E8-844F-C8E9CDC76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713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2C6D-7F1A-4C49-8F2E-FCACA3CAED38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B48B2-C29B-48E8-844F-C8E9CDC76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11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2C6D-7F1A-4C49-8F2E-FCACA3CAED38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B48B2-C29B-48E8-844F-C8E9CDC76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976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2C6D-7F1A-4C49-8F2E-FCACA3CAED38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B48B2-C29B-48E8-844F-C8E9CDC76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626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2C6D-7F1A-4C49-8F2E-FCACA3CAED38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B48B2-C29B-48E8-844F-C8E9CDC76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659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2C6D-7F1A-4C49-8F2E-FCACA3CAED38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B48B2-C29B-48E8-844F-C8E9CDC76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836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2C6D-7F1A-4C49-8F2E-FCACA3CAED38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B48B2-C29B-48E8-844F-C8E9CDC76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969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2C6D-7F1A-4C49-8F2E-FCACA3CAED38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B48B2-C29B-48E8-844F-C8E9CDC76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479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2C6D-7F1A-4C49-8F2E-FCACA3CAED38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B48B2-C29B-48E8-844F-C8E9CDC76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93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02C6D-7F1A-4C49-8F2E-FCACA3CAED38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B48B2-C29B-48E8-844F-C8E9CDC76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580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111" y="3287546"/>
            <a:ext cx="543683" cy="6055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37763" y="3246755"/>
            <a:ext cx="88182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San Antonio Surveillance – Call 210-956-5012</a:t>
            </a:r>
          </a:p>
        </p:txBody>
      </p:sp>
    </p:spTree>
    <p:extLst>
      <p:ext uri="{BB962C8B-B14F-4D97-AF65-F5344CB8AC3E}">
        <p14:creationId xmlns:p14="http://schemas.microsoft.com/office/powerpoint/2010/main" val="3950125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6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Farley</dc:creator>
  <cp:lastModifiedBy>Mark Farley</cp:lastModifiedBy>
  <cp:revision>17</cp:revision>
  <dcterms:created xsi:type="dcterms:W3CDTF">2019-07-03T13:48:43Z</dcterms:created>
  <dcterms:modified xsi:type="dcterms:W3CDTF">2023-01-17T15:24:04Z</dcterms:modified>
</cp:coreProperties>
</file>